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3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6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DEB95-0A3B-4062-9460-737D82BBC8B0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6C06AE7D-2E64-41D0-A1BF-5D51A1CDFC03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dirty="0">
              <a:latin typeface="Trebuchet MS" panose="020B0603020202020204" pitchFamily="34" charset="0"/>
            </a:rPr>
            <a:t>Overall principles and stakeholders</a:t>
          </a:r>
        </a:p>
      </dgm:t>
    </dgm:pt>
    <dgm:pt modelId="{9D16C317-C8F4-4119-BB4F-910AB15C7E8A}" type="parTrans" cxnId="{55335B82-BADE-4699-A259-20DBFF186D1E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BF4983AF-E64E-4068-AE2E-431BA5620588}" type="sibTrans" cxnId="{55335B82-BADE-4699-A259-20DBFF186D1E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AD12E3BC-B8AE-4F34-8B63-F54AC9A3AC19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+mj-lt"/>
            <a:buAutoNum type="arabicPeriod"/>
          </a:pPr>
          <a:r>
            <a:rPr lang="en-GB" sz="1600" dirty="0">
              <a:latin typeface="Trebuchet MS" panose="020B0603020202020204" pitchFamily="34" charset="0"/>
            </a:rPr>
            <a:t>Consider and comment on the categorisation of stakeholders</a:t>
          </a:r>
        </a:p>
      </dgm:t>
    </dgm:pt>
    <dgm:pt modelId="{40324485-2317-4C9E-95B0-425B55B7CBE7}" type="parTrans" cxnId="{8E3ED7CE-7D84-4387-A161-AA0B31F7600A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65DB8C4D-A62C-422D-99F7-E4857BA3C090}" type="sibTrans" cxnId="{8E3ED7CE-7D84-4387-A161-AA0B31F7600A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C5F07773-A580-4478-B3E9-6715E9155211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dirty="0">
              <a:latin typeface="Trebuchet MS" panose="020B0603020202020204" pitchFamily="34" charset="0"/>
            </a:rPr>
            <a:t>Methods and approaches</a:t>
          </a:r>
        </a:p>
      </dgm:t>
    </dgm:pt>
    <dgm:pt modelId="{5DABD725-645A-4C4A-9FD2-841FE17751FD}" type="parTrans" cxnId="{EAC2CD5A-E4D8-4860-988E-6B66069FE69A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7AC87AEA-53B7-4C54-9818-703040770582}" type="sibTrans" cxnId="{EAC2CD5A-E4D8-4860-988E-6B66069FE69A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66685872-3E50-4D66-A348-DC24AE6A4714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+mj-lt"/>
            <a:buAutoNum type="arabicPeriod" startAt="3"/>
          </a:pPr>
          <a:r>
            <a:rPr lang="en-GB" sz="1600" dirty="0">
              <a:latin typeface="Trebuchet MS" panose="020B0603020202020204" pitchFamily="34" charset="0"/>
            </a:rPr>
            <a:t>Suggest approaches that would work in your country/region</a:t>
          </a:r>
        </a:p>
      </dgm:t>
    </dgm:pt>
    <dgm:pt modelId="{FD8C471A-5F3F-47D5-A3AD-62D974675D93}" type="parTrans" cxnId="{2DF10273-5F25-4708-8B68-D12D0484FB0F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3CD92E07-448F-40E5-B5EC-46E1263AF970}" type="sibTrans" cxnId="{2DF10273-5F25-4708-8B68-D12D0484FB0F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BC90919D-BAEF-4FCB-AFFB-AC2CC6EDC9CF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000" dirty="0">
              <a:latin typeface="Trebuchet MS" panose="020B0603020202020204" pitchFamily="34" charset="0"/>
            </a:rPr>
            <a:t>Opportunities and synergies</a:t>
          </a:r>
        </a:p>
      </dgm:t>
    </dgm:pt>
    <dgm:pt modelId="{ADEBBFBB-3664-4CE4-8B73-DF8A337DCCEE}" type="parTrans" cxnId="{9D5749A5-8EDE-4BBF-A7B7-62D1360FE36F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0F87E1AA-3ADB-4701-B687-AEB1286D4761}" type="sibTrans" cxnId="{9D5749A5-8EDE-4BBF-A7B7-62D1360FE36F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312A3E08-19EE-4336-8C12-CB7234C9E3A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+mj-lt"/>
            <a:buAutoNum type="arabicPeriod" startAt="5"/>
          </a:pPr>
          <a:r>
            <a:rPr lang="en-GB" sz="1600" dirty="0">
              <a:latin typeface="Trebuchet MS" panose="020B0603020202020204" pitchFamily="34" charset="0"/>
            </a:rPr>
            <a:t>Provide information on meetings, workshops, events, etc. in your country/region</a:t>
          </a:r>
        </a:p>
      </dgm:t>
    </dgm:pt>
    <dgm:pt modelId="{512F9A94-2B73-4DD7-BBB1-F58C8DC29F45}" type="parTrans" cxnId="{8A63A3A3-E220-4AD7-A6F8-BC26B54BF212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2A3161A9-FD46-4D02-89AB-BD88835D7D71}" type="sibTrans" cxnId="{8A63A3A3-E220-4AD7-A6F8-BC26B54BF212}">
      <dgm:prSet/>
      <dgm:spPr/>
      <dgm:t>
        <a:bodyPr/>
        <a:lstStyle/>
        <a:p>
          <a:endParaRPr lang="en-GB">
            <a:latin typeface="Trebuchet MS" panose="020B0603020202020204" pitchFamily="34" charset="0"/>
          </a:endParaRPr>
        </a:p>
      </dgm:t>
    </dgm:pt>
    <dgm:pt modelId="{C2347936-D917-4CD7-A938-4EA7B810DE4F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 sz="1600" dirty="0">
            <a:latin typeface="Trebuchet MS" panose="020B0603020202020204" pitchFamily="34" charset="0"/>
          </a:endParaRPr>
        </a:p>
      </dgm:t>
    </dgm:pt>
    <dgm:pt modelId="{507B54CA-F72E-460C-ADA0-34AAEE49DE67}" type="parTrans" cxnId="{BEC3F9C4-37F6-4ABC-89DB-6EE3968FF9D6}">
      <dgm:prSet/>
      <dgm:spPr/>
      <dgm:t>
        <a:bodyPr/>
        <a:lstStyle/>
        <a:p>
          <a:endParaRPr lang="en-GB"/>
        </a:p>
      </dgm:t>
    </dgm:pt>
    <dgm:pt modelId="{C8836BBB-457A-4232-BAB8-9EDD026C1BB6}" type="sibTrans" cxnId="{BEC3F9C4-37F6-4ABC-89DB-6EE3968FF9D6}">
      <dgm:prSet/>
      <dgm:spPr/>
      <dgm:t>
        <a:bodyPr/>
        <a:lstStyle/>
        <a:p>
          <a:endParaRPr lang="en-GB"/>
        </a:p>
      </dgm:t>
    </dgm:pt>
    <dgm:pt modelId="{265C0D4C-83AD-4D6E-8570-A42D558A1252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GB" sz="1600" dirty="0">
            <a:latin typeface="Trebuchet MS" panose="020B0603020202020204" pitchFamily="34" charset="0"/>
          </a:endParaRPr>
        </a:p>
      </dgm:t>
    </dgm:pt>
    <dgm:pt modelId="{04513DCC-31BB-47EC-826A-3C0D6CD64270}" type="parTrans" cxnId="{800C8E09-45FA-424C-998D-6C743CF55C9B}">
      <dgm:prSet/>
      <dgm:spPr/>
      <dgm:t>
        <a:bodyPr/>
        <a:lstStyle/>
        <a:p>
          <a:endParaRPr lang="en-GB"/>
        </a:p>
      </dgm:t>
    </dgm:pt>
    <dgm:pt modelId="{E0733467-CF33-4384-85EE-361477F37ADC}" type="sibTrans" cxnId="{800C8E09-45FA-424C-998D-6C743CF55C9B}">
      <dgm:prSet/>
      <dgm:spPr/>
      <dgm:t>
        <a:bodyPr/>
        <a:lstStyle/>
        <a:p>
          <a:endParaRPr lang="en-GB"/>
        </a:p>
      </dgm:t>
    </dgm:pt>
    <dgm:pt modelId="{554D9B58-71B9-40A7-AD2E-CA497D9E6DD3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+mj-lt"/>
            <a:buAutoNum type="arabicPeriod"/>
          </a:pPr>
          <a:r>
            <a:rPr lang="en-GB" sz="1600" dirty="0">
              <a:latin typeface="Trebuchet MS" panose="020B0603020202020204" pitchFamily="34" charset="0"/>
            </a:rPr>
            <a:t>Identify additional stakeholders</a:t>
          </a:r>
        </a:p>
      </dgm:t>
    </dgm:pt>
    <dgm:pt modelId="{643296A5-526A-4EAB-9FF3-06DF5E3994AD}" type="parTrans" cxnId="{2641284D-BBBF-479F-AFBF-8DA7A254F9AB}">
      <dgm:prSet/>
      <dgm:spPr/>
      <dgm:t>
        <a:bodyPr/>
        <a:lstStyle/>
        <a:p>
          <a:endParaRPr lang="en-GB"/>
        </a:p>
      </dgm:t>
    </dgm:pt>
    <dgm:pt modelId="{1170E8CF-CCBE-4340-BDB7-DD660A2530E8}" type="sibTrans" cxnId="{2641284D-BBBF-479F-AFBF-8DA7A254F9AB}">
      <dgm:prSet/>
      <dgm:spPr/>
      <dgm:t>
        <a:bodyPr/>
        <a:lstStyle/>
        <a:p>
          <a:endParaRPr lang="en-GB"/>
        </a:p>
      </dgm:t>
    </dgm:pt>
    <dgm:pt modelId="{1E2A4AE2-39EB-47FF-A356-3F05FF4B6369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+mj-lt"/>
            <a:buAutoNum type="arabicPeriod" startAt="3"/>
          </a:pPr>
          <a:r>
            <a:rPr lang="en-GB" sz="1600" dirty="0">
              <a:latin typeface="Trebuchet MS" panose="020B0603020202020204" pitchFamily="34" charset="0"/>
            </a:rPr>
            <a:t>How can WG members help with implementing different approaches</a:t>
          </a:r>
        </a:p>
      </dgm:t>
    </dgm:pt>
    <dgm:pt modelId="{8DFBDA1C-B074-4A21-9967-5C11460A2361}" type="parTrans" cxnId="{C3F1EA7B-3542-4F5E-87CA-E7DC6CE56DDC}">
      <dgm:prSet/>
      <dgm:spPr/>
      <dgm:t>
        <a:bodyPr/>
        <a:lstStyle/>
        <a:p>
          <a:endParaRPr lang="en-GB"/>
        </a:p>
      </dgm:t>
    </dgm:pt>
    <dgm:pt modelId="{B6EA96CD-8F21-4D34-859E-62D1C6C13447}" type="sibTrans" cxnId="{C3F1EA7B-3542-4F5E-87CA-E7DC6CE56DDC}">
      <dgm:prSet/>
      <dgm:spPr/>
      <dgm:t>
        <a:bodyPr/>
        <a:lstStyle/>
        <a:p>
          <a:endParaRPr lang="en-GB"/>
        </a:p>
      </dgm:t>
    </dgm:pt>
    <dgm:pt modelId="{68A72E48-0C68-4AAC-BA56-756273379E2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Font typeface="+mj-lt"/>
            <a:buAutoNum type="arabicPeriod" startAt="5"/>
          </a:pPr>
          <a:r>
            <a:rPr lang="en-GB" sz="1600" dirty="0">
              <a:latin typeface="Trebuchet MS" panose="020B0603020202020204" pitchFamily="34" charset="0"/>
            </a:rPr>
            <a:t>Identify organisations that can assist with facilitation (language)</a:t>
          </a:r>
        </a:p>
      </dgm:t>
    </dgm:pt>
    <dgm:pt modelId="{1F3B657C-CE86-4D89-A143-9D60C06B9EC3}" type="parTrans" cxnId="{97C37A7F-40F2-4D4D-93BC-9C1DFB4E3515}">
      <dgm:prSet/>
      <dgm:spPr/>
      <dgm:t>
        <a:bodyPr/>
        <a:lstStyle/>
        <a:p>
          <a:endParaRPr lang="en-GB"/>
        </a:p>
      </dgm:t>
    </dgm:pt>
    <dgm:pt modelId="{D7CBEC5E-DF39-4F7D-B576-2E8783AA7BCE}" type="sibTrans" cxnId="{97C37A7F-40F2-4D4D-93BC-9C1DFB4E3515}">
      <dgm:prSet/>
      <dgm:spPr/>
      <dgm:t>
        <a:bodyPr/>
        <a:lstStyle/>
        <a:p>
          <a:endParaRPr lang="en-GB"/>
        </a:p>
      </dgm:t>
    </dgm:pt>
    <dgm:pt modelId="{A539564C-CD3E-479C-9D86-EFE98A882428}" type="pres">
      <dgm:prSet presAssocID="{25DDEB95-0A3B-4062-9460-737D82BBC8B0}" presName="Name0" presStyleCnt="0">
        <dgm:presLayoutVars>
          <dgm:dir/>
          <dgm:animLvl val="lvl"/>
          <dgm:resizeHandles val="exact"/>
        </dgm:presLayoutVars>
      </dgm:prSet>
      <dgm:spPr/>
    </dgm:pt>
    <dgm:pt modelId="{A58CAA44-EDDA-4086-8D52-D36C3C4FFF1C}" type="pres">
      <dgm:prSet presAssocID="{6C06AE7D-2E64-41D0-A1BF-5D51A1CDFC03}" presName="composite" presStyleCnt="0"/>
      <dgm:spPr/>
    </dgm:pt>
    <dgm:pt modelId="{BD7628D9-CF59-4CF3-B406-CE6AD73B89C8}" type="pres">
      <dgm:prSet presAssocID="{6C06AE7D-2E64-41D0-A1BF-5D51A1CDFC0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29072697-07AD-4881-B8AA-CEA6DA1BBB19}" type="pres">
      <dgm:prSet presAssocID="{6C06AE7D-2E64-41D0-A1BF-5D51A1CDFC03}" presName="desTx" presStyleLbl="alignAccFollowNode1" presStyleIdx="0" presStyleCnt="3">
        <dgm:presLayoutVars>
          <dgm:bulletEnabled val="1"/>
        </dgm:presLayoutVars>
      </dgm:prSet>
      <dgm:spPr/>
    </dgm:pt>
    <dgm:pt modelId="{71DB8C6E-7560-4D1E-B94B-C6326BBC8391}" type="pres">
      <dgm:prSet presAssocID="{BF4983AF-E64E-4068-AE2E-431BA5620588}" presName="space" presStyleCnt="0"/>
      <dgm:spPr/>
    </dgm:pt>
    <dgm:pt modelId="{F0630A6D-90CB-420E-B42E-BE4E098742C8}" type="pres">
      <dgm:prSet presAssocID="{C5F07773-A580-4478-B3E9-6715E9155211}" presName="composite" presStyleCnt="0"/>
      <dgm:spPr/>
    </dgm:pt>
    <dgm:pt modelId="{33913A79-7625-4EAB-8FDC-C96185F4334D}" type="pres">
      <dgm:prSet presAssocID="{C5F07773-A580-4478-B3E9-6715E915521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43F3D3E-F2FA-4FE3-A9CB-E136DD60A3E1}" type="pres">
      <dgm:prSet presAssocID="{C5F07773-A580-4478-B3E9-6715E9155211}" presName="desTx" presStyleLbl="alignAccFollowNode1" presStyleIdx="1" presStyleCnt="3">
        <dgm:presLayoutVars>
          <dgm:bulletEnabled val="1"/>
        </dgm:presLayoutVars>
      </dgm:prSet>
      <dgm:spPr/>
    </dgm:pt>
    <dgm:pt modelId="{1322A20D-FE05-48C0-9CDE-7F9BA81041D5}" type="pres">
      <dgm:prSet presAssocID="{7AC87AEA-53B7-4C54-9818-703040770582}" presName="space" presStyleCnt="0"/>
      <dgm:spPr/>
    </dgm:pt>
    <dgm:pt modelId="{FE804D59-A33A-4691-BA3C-ACA1FE0B16A1}" type="pres">
      <dgm:prSet presAssocID="{BC90919D-BAEF-4FCB-AFFB-AC2CC6EDC9CF}" presName="composite" presStyleCnt="0"/>
      <dgm:spPr/>
    </dgm:pt>
    <dgm:pt modelId="{B7C6145F-0730-4242-927C-2147A72F7CFA}" type="pres">
      <dgm:prSet presAssocID="{BC90919D-BAEF-4FCB-AFFB-AC2CC6EDC9C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AC3C827-95E7-47AD-87F9-E03E4551AD28}" type="pres">
      <dgm:prSet presAssocID="{BC90919D-BAEF-4FCB-AFFB-AC2CC6EDC9C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611C403-13E2-4EF4-9E1B-CF4FA8CB13E2}" type="presOf" srcId="{554D9B58-71B9-40A7-AD2E-CA497D9E6DD3}" destId="{29072697-07AD-4881-B8AA-CEA6DA1BBB19}" srcOrd="0" destOrd="1" presId="urn:microsoft.com/office/officeart/2005/8/layout/hList1"/>
    <dgm:cxn modelId="{969C3B05-40BC-4EDC-B9EF-B07022FA2C8E}" type="presOf" srcId="{25DDEB95-0A3B-4062-9460-737D82BBC8B0}" destId="{A539564C-CD3E-479C-9D86-EFE98A882428}" srcOrd="0" destOrd="0" presId="urn:microsoft.com/office/officeart/2005/8/layout/hList1"/>
    <dgm:cxn modelId="{800C8E09-45FA-424C-998D-6C743CF55C9B}" srcId="{BC90919D-BAEF-4FCB-AFFB-AC2CC6EDC9CF}" destId="{265C0D4C-83AD-4D6E-8570-A42D558A1252}" srcOrd="2" destOrd="0" parTransId="{04513DCC-31BB-47EC-826A-3C0D6CD64270}" sibTransId="{E0733467-CF33-4384-85EE-361477F37ADC}"/>
    <dgm:cxn modelId="{788C7D0A-DBFE-4D76-8F47-00C6520FE47F}" type="presOf" srcId="{1E2A4AE2-39EB-47FF-A356-3F05FF4B6369}" destId="{643F3D3E-F2FA-4FE3-A9CB-E136DD60A3E1}" srcOrd="0" destOrd="1" presId="urn:microsoft.com/office/officeart/2005/8/layout/hList1"/>
    <dgm:cxn modelId="{EC547A22-3090-48BB-AF18-5067E42C1913}" type="presOf" srcId="{66685872-3E50-4D66-A348-DC24AE6A4714}" destId="{643F3D3E-F2FA-4FE3-A9CB-E136DD60A3E1}" srcOrd="0" destOrd="0" presId="urn:microsoft.com/office/officeart/2005/8/layout/hList1"/>
    <dgm:cxn modelId="{E619A024-9F4E-4921-BC2E-8723D7054061}" type="presOf" srcId="{BC90919D-BAEF-4FCB-AFFB-AC2CC6EDC9CF}" destId="{B7C6145F-0730-4242-927C-2147A72F7CFA}" srcOrd="0" destOrd="0" presId="urn:microsoft.com/office/officeart/2005/8/layout/hList1"/>
    <dgm:cxn modelId="{20F16F42-E5F4-4167-84BE-976CD6B4044E}" type="presOf" srcId="{68A72E48-0C68-4AAC-BA56-756273379E2C}" destId="{0AC3C827-95E7-47AD-87F9-E03E4551AD28}" srcOrd="0" destOrd="1" presId="urn:microsoft.com/office/officeart/2005/8/layout/hList1"/>
    <dgm:cxn modelId="{2641284D-BBBF-479F-AFBF-8DA7A254F9AB}" srcId="{6C06AE7D-2E64-41D0-A1BF-5D51A1CDFC03}" destId="{554D9B58-71B9-40A7-AD2E-CA497D9E6DD3}" srcOrd="1" destOrd="0" parTransId="{643296A5-526A-4EAB-9FF3-06DF5E3994AD}" sibTransId="{1170E8CF-CCBE-4340-BDB7-DD660A2530E8}"/>
    <dgm:cxn modelId="{2DF10273-5F25-4708-8B68-D12D0484FB0F}" srcId="{C5F07773-A580-4478-B3E9-6715E9155211}" destId="{66685872-3E50-4D66-A348-DC24AE6A4714}" srcOrd="0" destOrd="0" parTransId="{FD8C471A-5F3F-47D5-A3AD-62D974675D93}" sibTransId="{3CD92E07-448F-40E5-B5EC-46E1263AF970}"/>
    <dgm:cxn modelId="{EAC2CD5A-E4D8-4860-988E-6B66069FE69A}" srcId="{25DDEB95-0A3B-4062-9460-737D82BBC8B0}" destId="{C5F07773-A580-4478-B3E9-6715E9155211}" srcOrd="1" destOrd="0" parTransId="{5DABD725-645A-4C4A-9FD2-841FE17751FD}" sibTransId="{7AC87AEA-53B7-4C54-9818-703040770582}"/>
    <dgm:cxn modelId="{C3F1EA7B-3542-4F5E-87CA-E7DC6CE56DDC}" srcId="{C5F07773-A580-4478-B3E9-6715E9155211}" destId="{1E2A4AE2-39EB-47FF-A356-3F05FF4B6369}" srcOrd="1" destOrd="0" parTransId="{8DFBDA1C-B074-4A21-9967-5C11460A2361}" sibTransId="{B6EA96CD-8F21-4D34-859E-62D1C6C13447}"/>
    <dgm:cxn modelId="{97C37A7F-40F2-4D4D-93BC-9C1DFB4E3515}" srcId="{BC90919D-BAEF-4FCB-AFFB-AC2CC6EDC9CF}" destId="{68A72E48-0C68-4AAC-BA56-756273379E2C}" srcOrd="1" destOrd="0" parTransId="{1F3B657C-CE86-4D89-A143-9D60C06B9EC3}" sibTransId="{D7CBEC5E-DF39-4F7D-B576-2E8783AA7BCE}"/>
    <dgm:cxn modelId="{F5CC3180-7430-413D-B828-0B6EE12F2350}" type="presOf" srcId="{AD12E3BC-B8AE-4F34-8B63-F54AC9A3AC19}" destId="{29072697-07AD-4881-B8AA-CEA6DA1BBB19}" srcOrd="0" destOrd="0" presId="urn:microsoft.com/office/officeart/2005/8/layout/hList1"/>
    <dgm:cxn modelId="{55335B82-BADE-4699-A259-20DBFF186D1E}" srcId="{25DDEB95-0A3B-4062-9460-737D82BBC8B0}" destId="{6C06AE7D-2E64-41D0-A1BF-5D51A1CDFC03}" srcOrd="0" destOrd="0" parTransId="{9D16C317-C8F4-4119-BB4F-910AB15C7E8A}" sibTransId="{BF4983AF-E64E-4068-AE2E-431BA5620588}"/>
    <dgm:cxn modelId="{8A63A3A3-E220-4AD7-A6F8-BC26B54BF212}" srcId="{BC90919D-BAEF-4FCB-AFFB-AC2CC6EDC9CF}" destId="{312A3E08-19EE-4336-8C12-CB7234C9E3AC}" srcOrd="0" destOrd="0" parTransId="{512F9A94-2B73-4DD7-BBB1-F58C8DC29F45}" sibTransId="{2A3161A9-FD46-4D02-89AB-BD88835D7D71}"/>
    <dgm:cxn modelId="{9D5749A5-8EDE-4BBF-A7B7-62D1360FE36F}" srcId="{25DDEB95-0A3B-4062-9460-737D82BBC8B0}" destId="{BC90919D-BAEF-4FCB-AFFB-AC2CC6EDC9CF}" srcOrd="2" destOrd="0" parTransId="{ADEBBFBB-3664-4CE4-8B73-DF8A337DCCEE}" sibTransId="{0F87E1AA-3ADB-4701-B687-AEB1286D4761}"/>
    <dgm:cxn modelId="{FDA557AF-DACF-470A-81BB-D4FCC19FAE0B}" type="presOf" srcId="{312A3E08-19EE-4336-8C12-CB7234C9E3AC}" destId="{0AC3C827-95E7-47AD-87F9-E03E4551AD28}" srcOrd="0" destOrd="0" presId="urn:microsoft.com/office/officeart/2005/8/layout/hList1"/>
    <dgm:cxn modelId="{3C6FEEBC-0763-4DDF-9F8E-8A6FF89648B3}" type="presOf" srcId="{6C06AE7D-2E64-41D0-A1BF-5D51A1CDFC03}" destId="{BD7628D9-CF59-4CF3-B406-CE6AD73B89C8}" srcOrd="0" destOrd="0" presId="urn:microsoft.com/office/officeart/2005/8/layout/hList1"/>
    <dgm:cxn modelId="{BEC3F9C4-37F6-4ABC-89DB-6EE3968FF9D6}" srcId="{C5F07773-A580-4478-B3E9-6715E9155211}" destId="{C2347936-D917-4CD7-A938-4EA7B810DE4F}" srcOrd="2" destOrd="0" parTransId="{507B54CA-F72E-460C-ADA0-34AAEE49DE67}" sibTransId="{C8836BBB-457A-4232-BAB8-9EDD026C1BB6}"/>
    <dgm:cxn modelId="{8E3ED7CE-7D84-4387-A161-AA0B31F7600A}" srcId="{6C06AE7D-2E64-41D0-A1BF-5D51A1CDFC03}" destId="{AD12E3BC-B8AE-4F34-8B63-F54AC9A3AC19}" srcOrd="0" destOrd="0" parTransId="{40324485-2317-4C9E-95B0-425B55B7CBE7}" sibTransId="{65DB8C4D-A62C-422D-99F7-E4857BA3C090}"/>
    <dgm:cxn modelId="{A3D3B5DA-9071-467B-AF33-4F7AD3C34B85}" type="presOf" srcId="{265C0D4C-83AD-4D6E-8570-A42D558A1252}" destId="{0AC3C827-95E7-47AD-87F9-E03E4551AD28}" srcOrd="0" destOrd="2" presId="urn:microsoft.com/office/officeart/2005/8/layout/hList1"/>
    <dgm:cxn modelId="{57045FE3-0474-4DCF-AEEC-B8E2E839BEB1}" type="presOf" srcId="{C5F07773-A580-4478-B3E9-6715E9155211}" destId="{33913A79-7625-4EAB-8FDC-C96185F4334D}" srcOrd="0" destOrd="0" presId="urn:microsoft.com/office/officeart/2005/8/layout/hList1"/>
    <dgm:cxn modelId="{DA905DFF-5B8C-4FF2-870E-79CF65E3D424}" type="presOf" srcId="{C2347936-D917-4CD7-A938-4EA7B810DE4F}" destId="{643F3D3E-F2FA-4FE3-A9CB-E136DD60A3E1}" srcOrd="0" destOrd="2" presId="urn:microsoft.com/office/officeart/2005/8/layout/hList1"/>
    <dgm:cxn modelId="{74A6F506-DB81-4A42-97CA-1B3F30D1BA3F}" type="presParOf" srcId="{A539564C-CD3E-479C-9D86-EFE98A882428}" destId="{A58CAA44-EDDA-4086-8D52-D36C3C4FFF1C}" srcOrd="0" destOrd="0" presId="urn:microsoft.com/office/officeart/2005/8/layout/hList1"/>
    <dgm:cxn modelId="{83DE764F-52FD-4EC8-8068-AF841990B737}" type="presParOf" srcId="{A58CAA44-EDDA-4086-8D52-D36C3C4FFF1C}" destId="{BD7628D9-CF59-4CF3-B406-CE6AD73B89C8}" srcOrd="0" destOrd="0" presId="urn:microsoft.com/office/officeart/2005/8/layout/hList1"/>
    <dgm:cxn modelId="{5119BF56-C699-4581-8A4C-4390EAF443F1}" type="presParOf" srcId="{A58CAA44-EDDA-4086-8D52-D36C3C4FFF1C}" destId="{29072697-07AD-4881-B8AA-CEA6DA1BBB19}" srcOrd="1" destOrd="0" presId="urn:microsoft.com/office/officeart/2005/8/layout/hList1"/>
    <dgm:cxn modelId="{2057F494-177D-4073-8A20-97B5627319AC}" type="presParOf" srcId="{A539564C-CD3E-479C-9D86-EFE98A882428}" destId="{71DB8C6E-7560-4D1E-B94B-C6326BBC8391}" srcOrd="1" destOrd="0" presId="urn:microsoft.com/office/officeart/2005/8/layout/hList1"/>
    <dgm:cxn modelId="{C1E629A7-A2AE-4104-A94B-D859BE09C94E}" type="presParOf" srcId="{A539564C-CD3E-479C-9D86-EFE98A882428}" destId="{F0630A6D-90CB-420E-B42E-BE4E098742C8}" srcOrd="2" destOrd="0" presId="urn:microsoft.com/office/officeart/2005/8/layout/hList1"/>
    <dgm:cxn modelId="{5E5C14E0-CCFC-450D-8B16-8A33AD2000E8}" type="presParOf" srcId="{F0630A6D-90CB-420E-B42E-BE4E098742C8}" destId="{33913A79-7625-4EAB-8FDC-C96185F4334D}" srcOrd="0" destOrd="0" presId="urn:microsoft.com/office/officeart/2005/8/layout/hList1"/>
    <dgm:cxn modelId="{AF40DD33-95E9-469D-9093-636B4D724842}" type="presParOf" srcId="{F0630A6D-90CB-420E-B42E-BE4E098742C8}" destId="{643F3D3E-F2FA-4FE3-A9CB-E136DD60A3E1}" srcOrd="1" destOrd="0" presId="urn:microsoft.com/office/officeart/2005/8/layout/hList1"/>
    <dgm:cxn modelId="{951279F1-14E3-4D21-98A6-9A8C03B90A96}" type="presParOf" srcId="{A539564C-CD3E-479C-9D86-EFE98A882428}" destId="{1322A20D-FE05-48C0-9CDE-7F9BA81041D5}" srcOrd="3" destOrd="0" presId="urn:microsoft.com/office/officeart/2005/8/layout/hList1"/>
    <dgm:cxn modelId="{484823F4-72EB-4257-8A17-023E1FF2EC7F}" type="presParOf" srcId="{A539564C-CD3E-479C-9D86-EFE98A882428}" destId="{FE804D59-A33A-4691-BA3C-ACA1FE0B16A1}" srcOrd="4" destOrd="0" presId="urn:microsoft.com/office/officeart/2005/8/layout/hList1"/>
    <dgm:cxn modelId="{90C92CAF-9382-493E-BA03-4DD25604EBD8}" type="presParOf" srcId="{FE804D59-A33A-4691-BA3C-ACA1FE0B16A1}" destId="{B7C6145F-0730-4242-927C-2147A72F7CFA}" srcOrd="0" destOrd="0" presId="urn:microsoft.com/office/officeart/2005/8/layout/hList1"/>
    <dgm:cxn modelId="{D99F97FA-78D0-4F7A-9BF5-D1B4D141773B}" type="presParOf" srcId="{FE804D59-A33A-4691-BA3C-ACA1FE0B16A1}" destId="{0AC3C827-95E7-47AD-87F9-E03E4551AD28}" srcOrd="1" destOrd="0" presId="urn:microsoft.com/office/officeart/2005/8/layout/hList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628D9-CF59-4CF3-B406-CE6AD73B89C8}">
      <dsp:nvSpPr>
        <dsp:cNvPr id="0" name=""/>
        <dsp:cNvSpPr/>
      </dsp:nvSpPr>
      <dsp:spPr>
        <a:xfrm>
          <a:off x="2624" y="1723"/>
          <a:ext cx="2558910" cy="6937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Trebuchet MS" panose="020B0603020202020204" pitchFamily="34" charset="0"/>
            </a:rPr>
            <a:t>Overall principles and stakeholders</a:t>
          </a:r>
        </a:p>
      </dsp:txBody>
      <dsp:txXfrm>
        <a:off x="2624" y="1723"/>
        <a:ext cx="2558910" cy="693727"/>
      </dsp:txXfrm>
    </dsp:sp>
    <dsp:sp modelId="{29072697-07AD-4881-B8AA-CEA6DA1BBB19}">
      <dsp:nvSpPr>
        <dsp:cNvPr id="0" name=""/>
        <dsp:cNvSpPr/>
      </dsp:nvSpPr>
      <dsp:spPr>
        <a:xfrm>
          <a:off x="2624" y="695450"/>
          <a:ext cx="2558910" cy="19918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GB" sz="1600" kern="1200" dirty="0">
              <a:latin typeface="Trebuchet MS" panose="020B0603020202020204" pitchFamily="34" charset="0"/>
            </a:rPr>
            <a:t>Consider and comment on the categorisation of stakeholders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GB" sz="1600" kern="1200" dirty="0">
              <a:latin typeface="Trebuchet MS" panose="020B0603020202020204" pitchFamily="34" charset="0"/>
            </a:rPr>
            <a:t>Identify additional stakeholders</a:t>
          </a:r>
        </a:p>
      </dsp:txBody>
      <dsp:txXfrm>
        <a:off x="2624" y="695450"/>
        <a:ext cx="2558910" cy="1991840"/>
      </dsp:txXfrm>
    </dsp:sp>
    <dsp:sp modelId="{33913A79-7625-4EAB-8FDC-C96185F4334D}">
      <dsp:nvSpPr>
        <dsp:cNvPr id="0" name=""/>
        <dsp:cNvSpPr/>
      </dsp:nvSpPr>
      <dsp:spPr>
        <a:xfrm>
          <a:off x="2919782" y="1723"/>
          <a:ext cx="2558910" cy="693727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Trebuchet MS" panose="020B0603020202020204" pitchFamily="34" charset="0"/>
            </a:rPr>
            <a:t>Methods and approaches</a:t>
          </a:r>
        </a:p>
      </dsp:txBody>
      <dsp:txXfrm>
        <a:off x="2919782" y="1723"/>
        <a:ext cx="2558910" cy="693727"/>
      </dsp:txXfrm>
    </dsp:sp>
    <dsp:sp modelId="{643F3D3E-F2FA-4FE3-A9CB-E136DD60A3E1}">
      <dsp:nvSpPr>
        <dsp:cNvPr id="0" name=""/>
        <dsp:cNvSpPr/>
      </dsp:nvSpPr>
      <dsp:spPr>
        <a:xfrm>
          <a:off x="2919782" y="695450"/>
          <a:ext cx="2558910" cy="1991840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3"/>
          </a:pPr>
          <a:r>
            <a:rPr lang="en-GB" sz="1600" kern="1200" dirty="0">
              <a:latin typeface="Trebuchet MS" panose="020B0603020202020204" pitchFamily="34" charset="0"/>
            </a:rPr>
            <a:t>Suggest approaches that would work in your country/region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3"/>
          </a:pPr>
          <a:r>
            <a:rPr lang="en-GB" sz="1600" kern="1200" dirty="0">
              <a:latin typeface="Trebuchet MS" panose="020B0603020202020204" pitchFamily="34" charset="0"/>
            </a:rPr>
            <a:t>How can WG members help with implementing different approaches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>
            <a:latin typeface="Trebuchet MS" panose="020B0603020202020204" pitchFamily="34" charset="0"/>
          </a:endParaRPr>
        </a:p>
      </dsp:txBody>
      <dsp:txXfrm>
        <a:off x="2919782" y="695450"/>
        <a:ext cx="2558910" cy="1991840"/>
      </dsp:txXfrm>
    </dsp:sp>
    <dsp:sp modelId="{B7C6145F-0730-4242-927C-2147A72F7CFA}">
      <dsp:nvSpPr>
        <dsp:cNvPr id="0" name=""/>
        <dsp:cNvSpPr/>
      </dsp:nvSpPr>
      <dsp:spPr>
        <a:xfrm>
          <a:off x="5836940" y="1723"/>
          <a:ext cx="2558910" cy="693727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Trebuchet MS" panose="020B0603020202020204" pitchFamily="34" charset="0"/>
            </a:rPr>
            <a:t>Opportunities and synergies</a:t>
          </a:r>
        </a:p>
      </dsp:txBody>
      <dsp:txXfrm>
        <a:off x="5836940" y="1723"/>
        <a:ext cx="2558910" cy="693727"/>
      </dsp:txXfrm>
    </dsp:sp>
    <dsp:sp modelId="{0AC3C827-95E7-47AD-87F9-E03E4551AD28}">
      <dsp:nvSpPr>
        <dsp:cNvPr id="0" name=""/>
        <dsp:cNvSpPr/>
      </dsp:nvSpPr>
      <dsp:spPr>
        <a:xfrm>
          <a:off x="5836940" y="695450"/>
          <a:ext cx="2558910" cy="1991840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5"/>
          </a:pPr>
          <a:r>
            <a:rPr lang="en-GB" sz="1600" kern="1200" dirty="0">
              <a:latin typeface="Trebuchet MS" panose="020B0603020202020204" pitchFamily="34" charset="0"/>
            </a:rPr>
            <a:t>Provide information on meetings, workshops, events, etc. in your country/region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5"/>
          </a:pPr>
          <a:r>
            <a:rPr lang="en-GB" sz="1600" kern="1200" dirty="0">
              <a:latin typeface="Trebuchet MS" panose="020B0603020202020204" pitchFamily="34" charset="0"/>
            </a:rPr>
            <a:t>Identify organisations that can assist with facilitation (language)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dirty="0">
            <a:latin typeface="Trebuchet MS" panose="020B0603020202020204" pitchFamily="34" charset="0"/>
          </a:endParaRPr>
        </a:p>
      </dsp:txBody>
      <dsp:txXfrm>
        <a:off x="5836940" y="695450"/>
        <a:ext cx="2558910" cy="199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8D1D-A2EC-49B6-9578-9F5E47BBE028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A3B6-51F2-412F-AE5E-2D42141A4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29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8D1D-A2EC-49B6-9578-9F5E47BBE028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A3B6-51F2-412F-AE5E-2D42141A4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6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8D1D-A2EC-49B6-9578-9F5E47BBE028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A3B6-51F2-412F-AE5E-2D42141A4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8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8D1D-A2EC-49B6-9578-9F5E47BBE028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A3B6-51F2-412F-AE5E-2D42141A4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8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8D1D-A2EC-49B6-9578-9F5E47BBE028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A3B6-51F2-412F-AE5E-2D42141A4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3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8D1D-A2EC-49B6-9578-9F5E47BBE028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A3B6-51F2-412F-AE5E-2D42141A4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0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8D1D-A2EC-49B6-9578-9F5E47BBE028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A3B6-51F2-412F-AE5E-2D42141A4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80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8D1D-A2EC-49B6-9578-9F5E47BBE028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A3B6-51F2-412F-AE5E-2D42141A4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9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8D1D-A2EC-49B6-9578-9F5E47BBE028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A3B6-51F2-412F-AE5E-2D42141A4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76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8D1D-A2EC-49B6-9578-9F5E47BBE028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A3B6-51F2-412F-AE5E-2D42141A4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78D1D-A2EC-49B6-9578-9F5E47BBE028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9A3B6-51F2-412F-AE5E-2D42141A4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3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>
                <a:lumMod val="85000"/>
              </a:schemeClr>
            </a:gs>
            <a:gs pos="33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78D1D-A2EC-49B6-9578-9F5E47BBE028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A3B6-51F2-412F-AE5E-2D42141A4F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34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86F7C5-4C5D-8FE0-1B68-FF1B3C7767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3014" y="0"/>
            <a:ext cx="456098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2CDA9C-7236-489D-A6A9-9001C8E990FE}"/>
              </a:ext>
            </a:extLst>
          </p:cNvPr>
          <p:cNvSpPr txBox="1"/>
          <p:nvPr/>
        </p:nvSpPr>
        <p:spPr>
          <a:xfrm>
            <a:off x="385592" y="297456"/>
            <a:ext cx="41753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Consultancy for Policy Review and Plan Development</a:t>
            </a:r>
          </a:p>
          <a:p>
            <a:r>
              <a:rPr lang="en-GB" sz="26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Fifth Convention on Wetlands Strategic Plan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E4992B-574A-4331-91EF-7D66920B8A13}"/>
              </a:ext>
            </a:extLst>
          </p:cNvPr>
          <p:cNvCxnSpPr/>
          <p:nvPr/>
        </p:nvCxnSpPr>
        <p:spPr>
          <a:xfrm>
            <a:off x="396609" y="3373819"/>
            <a:ext cx="874739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CF6EB7-5984-43F4-BCE0-AF14021B7537}"/>
              </a:ext>
            </a:extLst>
          </p:cNvPr>
          <p:cNvCxnSpPr>
            <a:cxnSpLocks/>
          </p:cNvCxnSpPr>
          <p:nvPr/>
        </p:nvCxnSpPr>
        <p:spPr>
          <a:xfrm>
            <a:off x="4560983" y="3368131"/>
            <a:ext cx="4583017" cy="113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0FC361A-4EB9-4CE0-809B-7E8511C58455}"/>
              </a:ext>
            </a:extLst>
          </p:cNvPr>
          <p:cNvSpPr txBox="1"/>
          <p:nvPr/>
        </p:nvSpPr>
        <p:spPr>
          <a:xfrm>
            <a:off x="396609" y="2947715"/>
            <a:ext cx="3982886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SP5 Consultants</a:t>
            </a:r>
          </a:p>
          <a:p>
            <a:endParaRPr lang="en-GB" sz="2000" b="1" dirty="0">
              <a:solidFill>
                <a:schemeClr val="accent1">
                  <a:lumMod val="75000"/>
                </a:schemeClr>
              </a:solidFill>
              <a:latin typeface="Candara" panose="020E0502030303020204" pitchFamily="34" charset="0"/>
            </a:endParaRPr>
          </a:p>
          <a:p>
            <a:r>
              <a:rPr lang="en-GB" sz="1600" dirty="0">
                <a:latin typeface="Candara" panose="020E0502030303020204" pitchFamily="34" charset="0"/>
              </a:rPr>
              <a:t>Rob McInnes</a:t>
            </a:r>
          </a:p>
          <a:p>
            <a:r>
              <a:rPr lang="en-GB" sz="1600" dirty="0">
                <a:latin typeface="Candara" panose="020E0502030303020204" pitchFamily="34" charset="0"/>
              </a:rPr>
              <a:t>Nick Davidson</a:t>
            </a:r>
          </a:p>
          <a:p>
            <a:r>
              <a:rPr lang="en-GB" sz="1600" dirty="0">
                <a:latin typeface="Candara" panose="020E0502030303020204" pitchFamily="34" charset="0"/>
              </a:rPr>
              <a:t>Priyanie Amerasinghe</a:t>
            </a:r>
          </a:p>
          <a:p>
            <a:r>
              <a:rPr lang="en-GB" sz="1600" dirty="0">
                <a:latin typeface="Candara" panose="020E0502030303020204" pitchFamily="34" charset="0"/>
              </a:rPr>
              <a:t>Matthew Simpson</a:t>
            </a:r>
          </a:p>
          <a:p>
            <a:r>
              <a:rPr lang="en-GB" sz="1600" dirty="0">
                <a:latin typeface="Candara" panose="020E0502030303020204" pitchFamily="34" charset="0"/>
              </a:rPr>
              <a:t>Rebecca Woodward</a:t>
            </a:r>
          </a:p>
          <a:p>
            <a:r>
              <a:rPr lang="en-GB" sz="1600" dirty="0">
                <a:latin typeface="Candara" panose="020E0502030303020204" pitchFamily="34" charset="0"/>
              </a:rPr>
              <a:t>Christine Prietto</a:t>
            </a:r>
          </a:p>
          <a:p>
            <a:r>
              <a:rPr lang="en-GB" sz="1600" dirty="0">
                <a:latin typeface="Candara" panose="020E0502030303020204" pitchFamily="34" charset="0"/>
              </a:rPr>
              <a:t>Luisa Ricaurte</a:t>
            </a:r>
          </a:p>
          <a:p>
            <a:endParaRPr lang="en-GB" sz="1100" dirty="0">
              <a:latin typeface="Candara" panose="020E05020303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3360DB-1ED0-45C8-86CE-43B48848BD92}"/>
              </a:ext>
            </a:extLst>
          </p:cNvPr>
          <p:cNvSpPr txBox="1"/>
          <p:nvPr/>
        </p:nvSpPr>
        <p:spPr>
          <a:xfrm>
            <a:off x="385591" y="6209361"/>
            <a:ext cx="398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Candara" panose="020E0502030303020204" pitchFamily="34" charset="0"/>
              </a:rPr>
              <a:t>5</a:t>
            </a:r>
            <a:r>
              <a:rPr lang="en-GB" sz="1200" baseline="30000" dirty="0">
                <a:latin typeface="Candara" panose="020E0502030303020204" pitchFamily="34" charset="0"/>
              </a:rPr>
              <a:t>th</a:t>
            </a:r>
            <a:r>
              <a:rPr lang="en-GB" sz="1200" dirty="0">
                <a:latin typeface="Candara" panose="020E0502030303020204" pitchFamily="34" charset="0"/>
              </a:rPr>
              <a:t> Strategic Plan Working Group (SP5WG)</a:t>
            </a:r>
          </a:p>
          <a:p>
            <a:r>
              <a:rPr lang="en-GB" sz="1200" dirty="0">
                <a:latin typeface="Candara" panose="020E0502030303020204" pitchFamily="34" charset="0"/>
              </a:rPr>
              <a:t>1 June 2023</a:t>
            </a:r>
          </a:p>
        </p:txBody>
      </p:sp>
    </p:spTree>
    <p:extLst>
      <p:ext uri="{BB962C8B-B14F-4D97-AF65-F5344CB8AC3E}">
        <p14:creationId xmlns:p14="http://schemas.microsoft.com/office/powerpoint/2010/main" val="4949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48C3F8-74E6-FCA2-E331-651C0606F4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69910"/>
            <a:ext cx="9144000" cy="3388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2CDA9C-7236-489D-A6A9-9001C8E990FE}"/>
              </a:ext>
            </a:extLst>
          </p:cNvPr>
          <p:cNvSpPr txBox="1"/>
          <p:nvPr/>
        </p:nvSpPr>
        <p:spPr>
          <a:xfrm>
            <a:off x="385591" y="297456"/>
            <a:ext cx="835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Engagement &amp; Consultation Strategy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E4992B-574A-4331-91EF-7D66920B8A13}"/>
              </a:ext>
            </a:extLst>
          </p:cNvPr>
          <p:cNvCxnSpPr/>
          <p:nvPr/>
        </p:nvCxnSpPr>
        <p:spPr>
          <a:xfrm>
            <a:off x="396609" y="837282"/>
            <a:ext cx="874739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4CB1719-0D7C-3F89-72C5-A7CB4D651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24188"/>
              </p:ext>
            </p:extLst>
          </p:nvPr>
        </p:nvGraphicFramePr>
        <p:xfrm>
          <a:off x="417155" y="1505273"/>
          <a:ext cx="8398475" cy="2689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4403244-744F-1F2F-5B6E-FEAA842EA4DD}"/>
              </a:ext>
            </a:extLst>
          </p:cNvPr>
          <p:cNvSpPr txBox="1"/>
          <p:nvPr/>
        </p:nvSpPr>
        <p:spPr>
          <a:xfrm>
            <a:off x="417155" y="1040697"/>
            <a:ext cx="707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Draft circulated - Six questions for the Working Group</a:t>
            </a:r>
          </a:p>
        </p:txBody>
      </p:sp>
    </p:spTree>
    <p:extLst>
      <p:ext uri="{BB962C8B-B14F-4D97-AF65-F5344CB8AC3E}">
        <p14:creationId xmlns:p14="http://schemas.microsoft.com/office/powerpoint/2010/main" val="90420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5920F-6C0D-300E-4313-63713F41F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 b="5642"/>
          <a:stretch/>
        </p:blipFill>
        <p:spPr>
          <a:xfrm rot="5400000">
            <a:off x="3428479" y="1142478"/>
            <a:ext cx="6858000" cy="45730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2CDA9C-7236-489D-A6A9-9001C8E990FE}"/>
              </a:ext>
            </a:extLst>
          </p:cNvPr>
          <p:cNvSpPr txBox="1"/>
          <p:nvPr/>
        </p:nvSpPr>
        <p:spPr>
          <a:xfrm>
            <a:off x="385591" y="297456"/>
            <a:ext cx="835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Feedback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92C41-289F-3A1B-2775-AA22A014A4E4}"/>
              </a:ext>
            </a:extLst>
          </p:cNvPr>
          <p:cNvSpPr txBox="1"/>
          <p:nvPr/>
        </p:nvSpPr>
        <p:spPr>
          <a:xfrm>
            <a:off x="417155" y="1040697"/>
            <a:ext cx="352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Engagement &amp; Consultation Strategy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E4992B-574A-4331-91EF-7D66920B8A13}"/>
              </a:ext>
            </a:extLst>
          </p:cNvPr>
          <p:cNvCxnSpPr/>
          <p:nvPr/>
        </p:nvCxnSpPr>
        <p:spPr>
          <a:xfrm>
            <a:off x="396609" y="835152"/>
            <a:ext cx="874739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CF6EB7-5984-43F4-BCE0-AF14021B7537}"/>
              </a:ext>
            </a:extLst>
          </p:cNvPr>
          <p:cNvCxnSpPr>
            <a:cxnSpLocks/>
          </p:cNvCxnSpPr>
          <p:nvPr/>
        </p:nvCxnSpPr>
        <p:spPr>
          <a:xfrm>
            <a:off x="4560983" y="829464"/>
            <a:ext cx="4583017" cy="113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6292BB0-CA32-B8B4-8A1B-FE9ADA049766}"/>
              </a:ext>
            </a:extLst>
          </p:cNvPr>
          <p:cNvSpPr txBox="1"/>
          <p:nvPr/>
        </p:nvSpPr>
        <p:spPr>
          <a:xfrm>
            <a:off x="419656" y="1687457"/>
            <a:ext cx="42485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ndara" panose="020E0502030303020204" pitchFamily="34" charset="0"/>
              </a:rPr>
              <a:t>Reviewed and incorporated comments received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ndara" panose="020E0502030303020204" pitchFamily="34" charset="0"/>
              </a:rPr>
              <a:t>Revised draft strategy circulated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ndara" panose="020E0502030303020204" pitchFamily="34" charset="0"/>
              </a:rPr>
              <a:t>Seeking feedback on: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ndara" panose="020E0502030303020204" pitchFamily="34" charset="0"/>
              </a:rPr>
              <a:t>Facilitation groups and their roles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ndara" panose="020E0502030303020204" pitchFamily="34" charset="0"/>
              </a:rPr>
              <a:t>Stakeholders / partners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ndara" panose="020E0502030303020204" pitchFamily="34" charset="0"/>
              </a:rPr>
              <a:t>Approaches and activities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ndara" panose="020E0502030303020204" pitchFamily="34" charset="0"/>
              </a:rPr>
              <a:t>Timeline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latin typeface="Candara" panose="020E0502030303020204" pitchFamily="34" charset="0"/>
              </a:rPr>
              <a:t>Feeding back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Candara" panose="020E050203030302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D07019-0A41-6980-82AC-4B28462E58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1"/>
          <a:stretch/>
        </p:blipFill>
        <p:spPr>
          <a:xfrm rot="5400000">
            <a:off x="3428478" y="1142478"/>
            <a:ext cx="6858000" cy="4573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2CDA9C-7236-489D-A6A9-9001C8E990FE}"/>
              </a:ext>
            </a:extLst>
          </p:cNvPr>
          <p:cNvSpPr txBox="1"/>
          <p:nvPr/>
        </p:nvSpPr>
        <p:spPr>
          <a:xfrm>
            <a:off x="385591" y="297456"/>
            <a:ext cx="835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Workplan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92C41-289F-3A1B-2775-AA22A014A4E4}"/>
              </a:ext>
            </a:extLst>
          </p:cNvPr>
          <p:cNvSpPr txBox="1"/>
          <p:nvPr/>
        </p:nvSpPr>
        <p:spPr>
          <a:xfrm>
            <a:off x="417155" y="1040697"/>
            <a:ext cx="352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Engagement &amp; Consultation Strategy – Facilitation Groups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E4992B-574A-4331-91EF-7D66920B8A13}"/>
              </a:ext>
            </a:extLst>
          </p:cNvPr>
          <p:cNvCxnSpPr/>
          <p:nvPr/>
        </p:nvCxnSpPr>
        <p:spPr>
          <a:xfrm>
            <a:off x="396609" y="835152"/>
            <a:ext cx="874739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CF6EB7-5984-43F4-BCE0-AF14021B7537}"/>
              </a:ext>
            </a:extLst>
          </p:cNvPr>
          <p:cNvCxnSpPr>
            <a:cxnSpLocks/>
          </p:cNvCxnSpPr>
          <p:nvPr/>
        </p:nvCxnSpPr>
        <p:spPr>
          <a:xfrm>
            <a:off x="4560983" y="829464"/>
            <a:ext cx="4583017" cy="113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6292BB0-CA32-B8B4-8A1B-FE9ADA049766}"/>
              </a:ext>
            </a:extLst>
          </p:cNvPr>
          <p:cNvSpPr txBox="1"/>
          <p:nvPr/>
        </p:nvSpPr>
        <p:spPr>
          <a:xfrm>
            <a:off x="419656" y="1687457"/>
            <a:ext cx="4151301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Contracting Parties through their NFPs, CEPA NFPs and STRP NFPs (including the SP5WG)</a:t>
            </a:r>
          </a:p>
          <a:p>
            <a:pPr marL="342900" lvl="0" indent="-342900">
              <a:lnSpc>
                <a:spcPct val="115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Convention Secretariat</a:t>
            </a:r>
          </a:p>
          <a:p>
            <a:pPr marL="342900" lvl="0" indent="-342900">
              <a:lnSpc>
                <a:spcPct val="115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IOPS both at global and regional levels</a:t>
            </a:r>
          </a:p>
          <a:p>
            <a:pPr marL="342900" lvl="0" indent="-342900">
              <a:lnSpc>
                <a:spcPct val="115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RRIs and RRCs</a:t>
            </a:r>
          </a:p>
          <a:p>
            <a:pPr marL="342900" lvl="0" indent="-342900">
              <a:lnSpc>
                <a:spcPct val="1150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observers with formal links to the Convention</a:t>
            </a: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5SP Consultants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Candara" panose="020E050203030302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70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02BC9-816E-B359-AA50-8A79FDE324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8"/>
          <a:stretch/>
        </p:blipFill>
        <p:spPr>
          <a:xfrm>
            <a:off x="4580930" y="0"/>
            <a:ext cx="456307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2CDA9C-7236-489D-A6A9-9001C8E990FE}"/>
              </a:ext>
            </a:extLst>
          </p:cNvPr>
          <p:cNvSpPr txBox="1"/>
          <p:nvPr/>
        </p:nvSpPr>
        <p:spPr>
          <a:xfrm>
            <a:off x="385591" y="297456"/>
            <a:ext cx="835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</a:rPr>
              <a:t>Workplan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E92C41-289F-3A1B-2775-AA22A014A4E4}"/>
              </a:ext>
            </a:extLst>
          </p:cNvPr>
          <p:cNvSpPr txBox="1"/>
          <p:nvPr/>
        </p:nvSpPr>
        <p:spPr>
          <a:xfrm>
            <a:off x="417155" y="1040697"/>
            <a:ext cx="3526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Candara" panose="020E0502030303020204" pitchFamily="34" charset="0"/>
              </a:rPr>
              <a:t>Engagement &amp; Consultation Strategy – Facilitation Groups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E4992B-574A-4331-91EF-7D66920B8A13}"/>
              </a:ext>
            </a:extLst>
          </p:cNvPr>
          <p:cNvCxnSpPr/>
          <p:nvPr/>
        </p:nvCxnSpPr>
        <p:spPr>
          <a:xfrm>
            <a:off x="396609" y="835152"/>
            <a:ext cx="8747393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CF6EB7-5984-43F4-BCE0-AF14021B7537}"/>
              </a:ext>
            </a:extLst>
          </p:cNvPr>
          <p:cNvCxnSpPr>
            <a:cxnSpLocks/>
          </p:cNvCxnSpPr>
          <p:nvPr/>
        </p:nvCxnSpPr>
        <p:spPr>
          <a:xfrm>
            <a:off x="4560983" y="829464"/>
            <a:ext cx="4583017" cy="1137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6292BB0-CA32-B8B4-8A1B-FE9ADA049766}"/>
              </a:ext>
            </a:extLst>
          </p:cNvPr>
          <p:cNvSpPr txBox="1"/>
          <p:nvPr/>
        </p:nvSpPr>
        <p:spPr>
          <a:xfrm>
            <a:off x="419656" y="1687457"/>
            <a:ext cx="41513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objectives of all the activities in the Workplan are:</a:t>
            </a:r>
          </a:p>
          <a:p>
            <a:pPr marL="342900" indent="-342900">
              <a:buAutoNum type="arabicParenBoth"/>
            </a:pPr>
            <a:r>
              <a:rPr lang="en-GB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Raise awareness of the SP5 development process</a:t>
            </a:r>
          </a:p>
          <a:p>
            <a:pPr marL="342900" indent="-342900">
              <a:buAutoNum type="arabicParenBoth"/>
            </a:pPr>
            <a:r>
              <a:rPr lang="en-GB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ather information and intelligence to understand the challenges, opportunities and solutions for the wise use of wetlands</a:t>
            </a:r>
          </a:p>
          <a:p>
            <a:pPr marL="342900" indent="-342900">
              <a:buAutoNum type="arabicParenBoth"/>
            </a:pPr>
            <a:r>
              <a:rPr lang="en-GB" dirty="0"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Collaborate inclusively across all partners to build a SP focused on those challenges, opportunities and solutions</a:t>
            </a:r>
            <a:endParaRPr lang="en-GB" sz="1800" dirty="0">
              <a:effectLst/>
              <a:latin typeface="Candara" panose="020E05020303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latin typeface="Candara" panose="020E0502030303020204" pitchFamily="34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GB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015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_RMW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RMWE" id="{D79FA8EC-7028-4E66-8CD0-9154798F2BBF}" vid="{912FC263-F824-4285-A741-5D36877B49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478</TotalTime>
  <Words>259</Words>
  <Application>Microsoft Office PowerPoint</Application>
  <PresentationFormat>On-screen Show 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Candara</vt:lpstr>
      <vt:lpstr>Trebuchet MS</vt:lpstr>
      <vt:lpstr>Wingdings</vt:lpstr>
      <vt:lpstr>Theme_RMWE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McInnes</dc:creator>
  <cp:lastModifiedBy>Robert McInnes</cp:lastModifiedBy>
  <cp:revision>31</cp:revision>
  <dcterms:created xsi:type="dcterms:W3CDTF">2020-01-21T09:37:35Z</dcterms:created>
  <dcterms:modified xsi:type="dcterms:W3CDTF">2023-06-01T04:16:36Z</dcterms:modified>
</cp:coreProperties>
</file>